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6858000" cy="9144000"/>
  <p:embeddedFontLst>
    <p:embeddedFont>
      <p:font typeface="Garnett 1" panose="020B0604020202020204" charset="0"/>
      <p:regular r:id="rId25"/>
    </p:embeddedFont>
    <p:embeddedFont>
      <p:font typeface="Garnett 2" panose="020B0604020202020204" charset="0"/>
      <p:regular r:id="rId26"/>
    </p:embeddedFont>
    <p:embeddedFont>
      <p:font typeface="Garnett 3" panose="020B0604020202020204" charset="0"/>
      <p:regular r:id="rId27"/>
    </p:embeddedFont>
    <p:embeddedFont>
      <p:font typeface="Lucidity Expand" panose="020B0604020202020204" charset="-18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delSld modSld">
      <pc:chgData name="Data Analyst" userId="a87940b5-5381-4fb3-bebe-612d0594214f" providerId="ADAL" clId="{18968197-A7D4-4CC0-9C08-9C53EB8D2AFE}" dt="2024-09-23T20:52:27.260" v="12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del">
        <pc:chgData name="Data Analyst" userId="a87940b5-5381-4fb3-bebe-612d0594214f" providerId="ADAL" clId="{18968197-A7D4-4CC0-9C08-9C53EB8D2AFE}" dt="2024-09-23T20:52:09.013" v="6" actId="2696"/>
        <pc:sldMkLst>
          <pc:docMk/>
          <pc:sldMk cId="0" sldId="264"/>
        </pc:sldMkLst>
      </pc:sldChg>
      <pc:sldChg chg="addSp delSp modSp mod">
        <pc:chgData name="Data Analyst" userId="a87940b5-5381-4fb3-bebe-612d0594214f" providerId="ADAL" clId="{18968197-A7D4-4CC0-9C08-9C53EB8D2AFE}" dt="2024-09-23T20:52:27.260" v="12" actId="478"/>
        <pc:sldMkLst>
          <pc:docMk/>
          <pc:sldMk cId="0" sldId="265"/>
        </pc:sldMkLst>
        <pc:spChg chg="del">
          <ac:chgData name="Data Analyst" userId="a87940b5-5381-4fb3-bebe-612d0594214f" providerId="ADAL" clId="{18968197-A7D4-4CC0-9C08-9C53EB8D2AFE}" dt="2024-09-23T20:52:17.391" v="7" actId="478"/>
          <ac:spMkLst>
            <pc:docMk/>
            <pc:sldMk cId="0" sldId="265"/>
            <ac:spMk id="6" creationId="{00000000-0000-0000-0000-000000000000}"/>
          </ac:spMkLst>
        </pc:spChg>
        <pc:spChg chg="del">
          <ac:chgData name="Data Analyst" userId="a87940b5-5381-4fb3-bebe-612d0594214f" providerId="ADAL" clId="{18968197-A7D4-4CC0-9C08-9C53EB8D2AFE}" dt="2024-09-23T20:52:27.260" v="12" actId="478"/>
          <ac:spMkLst>
            <pc:docMk/>
            <pc:sldMk cId="0" sldId="265"/>
            <ac:spMk id="7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3T20:52:23.356" v="10" actId="478"/>
          <ac:spMkLst>
            <pc:docMk/>
            <pc:sldMk cId="0" sldId="265"/>
            <ac:spMk id="14" creationId="{00000000-0000-0000-0000-000000000000}"/>
          </ac:spMkLst>
        </pc:spChg>
        <pc:grpChg chg="add del">
          <ac:chgData name="Data Analyst" userId="a87940b5-5381-4fb3-bebe-612d0594214f" providerId="ADAL" clId="{18968197-A7D4-4CC0-9C08-9C53EB8D2AFE}" dt="2024-09-23T20:52:20.504" v="9" actId="478"/>
          <ac:grpSpMkLst>
            <pc:docMk/>
            <pc:sldMk cId="0" sldId="265"/>
            <ac:grpSpMk id="3" creationId="{00000000-0000-0000-0000-000000000000}"/>
          </ac:grpSpMkLst>
        </pc:grpChg>
        <pc:grpChg chg="del">
          <ac:chgData name="Data Analyst" userId="a87940b5-5381-4fb3-bebe-612d0594214f" providerId="ADAL" clId="{18968197-A7D4-4CC0-9C08-9C53EB8D2AFE}" dt="2024-09-23T20:52:25.564" v="11" actId="478"/>
          <ac:grpSpMkLst>
            <pc:docMk/>
            <pc:sldMk cId="0" sldId="265"/>
            <ac:grpSpMk id="8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8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5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sv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34.sv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30297" y="1057275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3701" y="870830"/>
            <a:ext cx="5978959" cy="12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(Difference between Toronto 2020 Census and HQ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84" y="1889620"/>
            <a:ext cx="11227856" cy="85979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081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00554C"/>
                </a:solidFill>
                <a:latin typeface="Garnett 3"/>
                <a:ea typeface="Garnett 3"/>
                <a:cs typeface="Garnett 3"/>
                <a:sym typeface="Garnett 3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3972" y="1930826"/>
            <a:ext cx="2401963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2048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5303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3A36A1"/>
                </a:solidFill>
                <a:latin typeface="Garnett 3"/>
                <a:ea typeface="Garnett 3"/>
                <a:cs typeface="Garnett 3"/>
                <a:sym typeface="Garnett 3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9286052" y="2950449"/>
            <a:ext cx="0" cy="6457214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616</Words>
  <Application>Microsoft Office PowerPoint</Application>
  <PresentationFormat>Custom</PresentationFormat>
  <Paragraphs>109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Garnett 1</vt:lpstr>
      <vt:lpstr>Poppins</vt:lpstr>
      <vt:lpstr>Garnett 3</vt:lpstr>
      <vt:lpstr>Poppins Bold</vt:lpstr>
      <vt:lpstr>Garnett 2</vt:lpstr>
      <vt:lpstr>Arial</vt:lpstr>
      <vt:lpstr>Lucidity Expand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2024 SH Board Meeting Slide Deck</dc:title>
  <cp:lastModifiedBy>Data Analyst</cp:lastModifiedBy>
  <cp:revision>8</cp:revision>
  <dcterms:created xsi:type="dcterms:W3CDTF">2006-08-16T00:00:00Z</dcterms:created>
  <dcterms:modified xsi:type="dcterms:W3CDTF">2024-09-23T20:52:35Z</dcterms:modified>
  <dc:identifier>DAGKFNpDbPg</dc:identifier>
</cp:coreProperties>
</file>